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EEEEEE"/>
    <a:srgbClr val="404040"/>
    <a:srgbClr val="3B3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159" autoAdjust="0"/>
    <p:restoredTop sz="82236" autoAdjust="0"/>
  </p:normalViewPr>
  <p:slideViewPr>
    <p:cSldViewPr snapToGrid="0" snapToObjects="1">
      <p:cViewPr varScale="1">
        <p:scale>
          <a:sx n="150" d="100"/>
          <a:sy n="150" d="100"/>
        </p:scale>
        <p:origin x="120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13DE88-3B5D-4A1B-B94D-C4B9442C90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21508-CF7C-4554-8D01-177CA89F8E8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05F097F-1AA6-46B5-8482-D738C0E90657}" type="datetimeFigureOut">
              <a:rPr lang="en-CA"/>
              <a:pPr>
                <a:defRPr/>
              </a:pPr>
              <a:t>2019-03-15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7490A40-99AA-4D2E-BDF6-704A5EB5CC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F06FDA-647C-4ECF-AF27-482D06250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E4B01-79BD-41D0-B5AD-206D5D7BB8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BA629-2685-4B16-BA25-6CDFF8480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B2AE68C-20B3-44C7-96C0-6E2C5CFFC1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nable-PPT-cover-02-01.jpg">
            <a:extLst>
              <a:ext uri="{FF2B5EF4-FFF2-40B4-BE49-F238E27FC236}">
                <a16:creationId xmlns:a16="http://schemas.microsoft.com/office/drawing/2014/main" id="{2EFB47FD-3BE0-4CDB-A790-6A7A6A9A2C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Screen Shot 2016-02-02 at 2.44.27 PM.png">
            <a:extLst>
              <a:ext uri="{FF2B5EF4-FFF2-40B4-BE49-F238E27FC236}">
                <a16:creationId xmlns:a16="http://schemas.microsoft.com/office/drawing/2014/main" id="{4CC0CF54-9CDB-4558-9066-C15B11DEA0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322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Screen Shot 2016-02-02 at 2.43.31 PM.png">
            <a:extLst>
              <a:ext uri="{FF2B5EF4-FFF2-40B4-BE49-F238E27FC236}">
                <a16:creationId xmlns:a16="http://schemas.microsoft.com/office/drawing/2014/main" id="{5EFA3FB3-FFDA-40D4-8B9A-AC69AADABD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8263"/>
            <a:ext cx="16129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684" y="3954275"/>
            <a:ext cx="8172116" cy="53644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14684" y="4490720"/>
            <a:ext cx="7976598" cy="4267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="0" i="0" kern="1200" baseline="0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277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Slide w/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454" y="3099858"/>
            <a:ext cx="2252950" cy="59838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57" y="1631522"/>
            <a:ext cx="2252949" cy="127729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16"/>
          </p:nvPr>
        </p:nvSpPr>
        <p:spPr>
          <a:xfrm>
            <a:off x="6208006" y="1631522"/>
            <a:ext cx="2269475" cy="126605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7"/>
          </p:nvPr>
        </p:nvSpPr>
        <p:spPr>
          <a:xfrm>
            <a:off x="3491428" y="1631157"/>
            <a:ext cx="2252950" cy="127729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8"/>
          </p:nvPr>
        </p:nvSpPr>
        <p:spPr>
          <a:xfrm>
            <a:off x="6208006" y="3112688"/>
            <a:ext cx="2269475" cy="58555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9"/>
          </p:nvPr>
        </p:nvSpPr>
        <p:spPr>
          <a:xfrm>
            <a:off x="3491428" y="3099858"/>
            <a:ext cx="2252950" cy="59838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8128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0856B79-9922-45FE-ABAE-9D8F8B3027CA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0220615-9C4C-4B19-9CB7-02564C65A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03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Size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8532F00-7169-4E10-9389-AE95C307276C}"/>
              </a:ext>
            </a:extLst>
          </p:cNvPr>
          <p:cNvSpPr txBox="1">
            <a:spLocks/>
          </p:cNvSpPr>
          <p:nvPr userDrawn="1"/>
        </p:nvSpPr>
        <p:spPr>
          <a:xfrm>
            <a:off x="457200" y="80963"/>
            <a:ext cx="8229600" cy="849312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1046480"/>
            <a:ext cx="3008313" cy="713949"/>
          </a:xfrm>
          <a:prstGeom prst="rect">
            <a:avLst/>
          </a:prstGeom>
        </p:spPr>
        <p:txBody>
          <a:bodyPr anchor="b"/>
          <a:lstStyle>
            <a:lvl1pPr algn="l">
              <a:defRPr sz="2200"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60429"/>
            <a:ext cx="5111750" cy="283419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charset="0"/>
                <a:ea typeface="Arial" charset="0"/>
                <a:cs typeface="Arial" charset="0"/>
              </a:defRPr>
            </a:lvl1pPr>
            <a:lvl2pPr>
              <a:defRPr sz="1600">
                <a:latin typeface="Arial" charset="0"/>
                <a:ea typeface="Arial" charset="0"/>
                <a:cs typeface="Arial" charset="0"/>
              </a:defRPr>
            </a:lvl2pPr>
            <a:lvl3pPr>
              <a:defRPr sz="1400"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760429"/>
            <a:ext cx="3008313" cy="28341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76B46E9-1CDD-49B3-A681-019D9023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6D4CD7C-7AD2-4723-9503-CFB3C8F264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89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AB3D1F-C0FF-4F96-A693-46787A05BC16}"/>
              </a:ext>
            </a:extLst>
          </p:cNvPr>
          <p:cNvSpPr/>
          <p:nvPr userDrawn="1"/>
        </p:nvSpPr>
        <p:spPr>
          <a:xfrm>
            <a:off x="0" y="0"/>
            <a:ext cx="9144000" cy="904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200"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0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EE68667-FD6E-42B8-8C26-514C16E5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D53D91F-691B-468B-B26F-83B3078D6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86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 sz="2200"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9307E-5F77-48BA-A716-5F8E2E24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038C16C-EA1B-4BED-851C-A214B3BB2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483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6A573D-F7A1-4860-AAB4-BD4B70203C21}"/>
              </a:ext>
            </a:extLst>
          </p:cNvPr>
          <p:cNvSpPr/>
          <p:nvPr userDrawn="1"/>
        </p:nvSpPr>
        <p:spPr>
          <a:xfrm>
            <a:off x="0" y="0"/>
            <a:ext cx="9144000" cy="1273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6E32D7-6B3B-44C6-A3ED-7FE18B30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53DB02-C49E-4793-A45D-FA0DE9F1D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262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003835-E352-4AFD-838F-5416D4D1AF82}"/>
              </a:ext>
            </a:extLst>
          </p:cNvPr>
          <p:cNvSpPr/>
          <p:nvPr userDrawn="1"/>
        </p:nvSpPr>
        <p:spPr>
          <a:xfrm>
            <a:off x="0" y="0"/>
            <a:ext cx="9144000" cy="1273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>
              <a:defRPr sz="3400" b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9CFB4-2DB7-4B58-AAF5-F258238A92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73C084E-3078-44AB-BC81-9A244A484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360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/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E0B1A6-F03C-4BA2-98A2-561DB520260A}"/>
              </a:ext>
            </a:extLst>
          </p:cNvPr>
          <p:cNvSpPr/>
          <p:nvPr userDrawn="1"/>
        </p:nvSpPr>
        <p:spPr>
          <a:xfrm>
            <a:off x="0" y="0"/>
            <a:ext cx="9144000" cy="1273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37D6134-8258-4A86-8C1E-0AA664B42D2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42950" y="4521200"/>
            <a:ext cx="7943850" cy="568325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 i="0" kern="1200" cap="all" baseline="0">
                <a:solidFill>
                  <a:schemeClr val="bg1"/>
                </a:solidFill>
                <a:latin typeface=""/>
                <a:ea typeface="ヒラギノ角ゴ Pro W3" charset="0"/>
                <a:cs typeface="ヒラギノ角ゴ Pro W3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Click to edit Master title style</a:t>
            </a:r>
          </a:p>
        </p:txBody>
      </p:sp>
      <p:pic>
        <p:nvPicPr>
          <p:cNvPr id="4" name="Picture 8" descr="Enable-PPT-Template-NameCard.jpg">
            <a:extLst>
              <a:ext uri="{FF2B5EF4-FFF2-40B4-BE49-F238E27FC236}">
                <a16:creationId xmlns:a16="http://schemas.microsoft.com/office/drawing/2014/main" id="{205662B1-5B07-45BF-A8FA-DFDC367E2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9425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973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/ Footer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265DFAA-A886-4B07-90C4-C4F583911BC0}"/>
              </a:ext>
            </a:extLst>
          </p:cNvPr>
          <p:cNvSpPr/>
          <p:nvPr userDrawn="1"/>
        </p:nvSpPr>
        <p:spPr>
          <a:xfrm>
            <a:off x="0" y="0"/>
            <a:ext cx="9144000" cy="1273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E09843-7F47-4394-AC93-042138B0107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42950" y="4521200"/>
            <a:ext cx="7943850" cy="568325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 i="0" kern="1200" cap="all" baseline="0">
                <a:solidFill>
                  <a:schemeClr val="bg1"/>
                </a:solidFill>
                <a:latin typeface=""/>
                <a:ea typeface="ヒラギノ角ゴ Pro W3" charset="0"/>
                <a:cs typeface="ヒラギノ角ゴ Pro W3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Click to edit Master title style</a:t>
            </a:r>
          </a:p>
        </p:txBody>
      </p:sp>
      <p:pic>
        <p:nvPicPr>
          <p:cNvPr id="5" name="Picture 8" descr="Enable-PPT-Template-NameCard.jpg">
            <a:extLst>
              <a:ext uri="{FF2B5EF4-FFF2-40B4-BE49-F238E27FC236}">
                <a16:creationId xmlns:a16="http://schemas.microsoft.com/office/drawing/2014/main" id="{2EF21328-E404-4A51-981B-81F28CAC88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9425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rgbClr val="3B3C3E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84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4767B9-6D49-4ED1-BDA1-9AD702C0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525B945-D280-423C-86D1-DE245B986A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963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w/ Header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128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F1D3D4A-5283-4F92-ADA9-B11F3DE8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C1117B5-E4EA-4686-B36C-E38485F8A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3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96F158-209C-44FE-93DF-C6E9B2097F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40404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cs typeface="+mn-cs"/>
            </a:endParaRPr>
          </a:p>
        </p:txBody>
      </p:sp>
      <p:pic>
        <p:nvPicPr>
          <p:cNvPr id="4" name="Picture 5" descr="Enable-PPT-brainicon.png">
            <a:extLst>
              <a:ext uri="{FF2B5EF4-FFF2-40B4-BE49-F238E27FC236}">
                <a16:creationId xmlns:a16="http://schemas.microsoft.com/office/drawing/2014/main" id="{71D789DC-6C29-4325-AAF9-A1A1DD7C1D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744538"/>
            <a:ext cx="5397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68" y="1769839"/>
            <a:ext cx="7772400" cy="102155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4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261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FFEA0A-258A-4CF4-95CA-DE253C066C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8738"/>
            <a:ext cx="9144000" cy="5202238"/>
          </a:xfrm>
          <a:prstGeom prst="rect">
            <a:avLst/>
          </a:prstGeom>
          <a:solidFill>
            <a:srgbClr val="40404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cs typeface="+mn-cs"/>
            </a:endParaRPr>
          </a:p>
        </p:txBody>
      </p:sp>
      <p:pic>
        <p:nvPicPr>
          <p:cNvPr id="4" name="Picture 5" descr="Enable-PPT-brainicon.png">
            <a:extLst>
              <a:ext uri="{FF2B5EF4-FFF2-40B4-BE49-F238E27FC236}">
                <a16:creationId xmlns:a16="http://schemas.microsoft.com/office/drawing/2014/main" id="{05D7A791-52DB-44E6-90DD-854EBCB246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744538"/>
            <a:ext cx="5397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51205" y="3932635"/>
            <a:ext cx="7215187" cy="7358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895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186"/>
            <a:ext cx="8229600" cy="314193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44164-852F-4848-953B-C8C54705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C73FDD9-4B59-4594-9109-848E79214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65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Slide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3084DF-9D8A-4E94-97A6-2A8F09A7D8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767638" y="4545013"/>
            <a:ext cx="914400" cy="685800"/>
          </a:xfrm>
          <a:prstGeom prst="rect">
            <a:avLst/>
          </a:prstGeom>
          <a:noFill/>
          <a:ln>
            <a:noFill/>
          </a:ln>
          <a:extLst/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endParaRPr lang="en-US" sz="110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57200" y="1660325"/>
            <a:ext cx="8224838" cy="272879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>
                <a:latin typeface="Arial" charset="0"/>
                <a:ea typeface="Arial" charset="0"/>
                <a:cs typeface="Arial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0" marR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				&gt;&gt; Fifth level</a:t>
            </a:r>
          </a:p>
          <a:p>
            <a:pPr lvl="4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47186"/>
            <a:ext cx="8224838" cy="4131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="1" i="0" kern="1200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18AF6F6-6316-4E74-BC5E-74BFF24DCB7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104ECA-78E7-4D82-B528-A5D4BA917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7185"/>
            <a:ext cx="4038600" cy="314193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7185"/>
            <a:ext cx="4038600" cy="314193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latin typeface="Arial" charset="0"/>
                <a:ea typeface="Arial" charset="0"/>
                <a:cs typeface="Arial" charset="0"/>
              </a:defRPr>
            </a:lvl4pPr>
            <a:lvl5pPr>
              <a:defRPr sz="140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E8746E-43E4-46CF-AD1E-89D0C81A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0901027-95E1-445D-BC85-959C86D5A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3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lide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186"/>
            <a:ext cx="4040188" cy="3839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75796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47186"/>
            <a:ext cx="4041775" cy="3839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75796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8128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C50DAA-613A-46BA-9438-2D87D9F8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1E260A5-F5D8-446D-A5FC-822967805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21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58" y="1151335"/>
            <a:ext cx="2252949" cy="323778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491433" y="1151334"/>
            <a:ext cx="2252949" cy="323778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6208006" y="1151335"/>
            <a:ext cx="2252949" cy="323778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6C1561A-F7FF-48B5-9EB9-E6578831FFD0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055A2DA-4592-45F1-9120-DB7F768A1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2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Slide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458" y="1151335"/>
            <a:ext cx="225294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458" y="1631156"/>
            <a:ext cx="2252949" cy="275796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3491432" y="1151335"/>
            <a:ext cx="225294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491433" y="1635158"/>
            <a:ext cx="2252949" cy="275396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6208006" y="1151335"/>
            <a:ext cx="225294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6208006" y="1631156"/>
            <a:ext cx="2252949" cy="275796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  <a:ea typeface="Arial" charset="0"/>
                <a:cs typeface="Arial" charset="0"/>
              </a:defRPr>
            </a:lvl1pPr>
            <a:lvl2pPr>
              <a:defRPr sz="1400">
                <a:latin typeface="Arial" charset="0"/>
                <a:ea typeface="Arial" charset="0"/>
                <a:cs typeface="Arial" charset="0"/>
              </a:defRPr>
            </a:lvl2pPr>
            <a:lvl3pPr>
              <a:defRPr sz="1200">
                <a:latin typeface="Arial" charset="0"/>
                <a:ea typeface="Arial" charset="0"/>
                <a:cs typeface="Arial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81280"/>
            <a:ext cx="8229600" cy="849371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defRPr sz="3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6C3CA9D-7C13-4542-A6AE-83A280F8288E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653338" y="4816475"/>
            <a:ext cx="1490662" cy="258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3B3C3E"/>
                </a:solidFill>
                <a:latin typeface="Calibri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1ABB771-8671-4121-A13C-4BA2DF102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624D3E-B686-48BC-8FA8-A09A842382A1}"/>
              </a:ext>
            </a:extLst>
          </p:cNvPr>
          <p:cNvSpPr/>
          <p:nvPr userDrawn="1"/>
        </p:nvSpPr>
        <p:spPr>
          <a:xfrm>
            <a:off x="7600950" y="4594225"/>
            <a:ext cx="1377950" cy="33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121A3FE5-332C-4101-B9C6-D0225AA228D4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4518025"/>
            <a:ext cx="1397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" descr="Screen Shot 2016-02-02 at 2.54.33 PM.png">
            <a:extLst>
              <a:ext uri="{FF2B5EF4-FFF2-40B4-BE49-F238E27FC236}">
                <a16:creationId xmlns:a16="http://schemas.microsoft.com/office/drawing/2014/main" id="{0C0AAB9A-0E59-47B5-9AE6-F99317470CEF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0"/>
            <a:ext cx="25082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4" descr="Screen Shot 2016-02-02 at 2.54.56 PM.png">
            <a:extLst>
              <a:ext uri="{FF2B5EF4-FFF2-40B4-BE49-F238E27FC236}">
                <a16:creationId xmlns:a16="http://schemas.microsoft.com/office/drawing/2014/main" id="{83552AEB-9661-4CE4-86D6-FD981F103B0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865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  <p:sldLayoutId id="2147484646" r:id="rId17"/>
    <p:sldLayoutId id="2147484647" r:id="rId18"/>
    <p:sldLayoutId id="2147484648" r:id="rId1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8EAC7CA-7CB4-4B6F-B438-748074C2D01C}"/>
              </a:ext>
            </a:extLst>
          </p:cNvPr>
          <p:cNvSpPr/>
          <p:nvPr/>
        </p:nvSpPr>
        <p:spPr>
          <a:xfrm rot="2501863" flipV="1">
            <a:off x="5830888" y="4670425"/>
            <a:ext cx="493712" cy="317500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B8713EA-F5AE-4398-87D4-BEF23AA1F01F}"/>
              </a:ext>
            </a:extLst>
          </p:cNvPr>
          <p:cNvSpPr/>
          <p:nvPr/>
        </p:nvSpPr>
        <p:spPr>
          <a:xfrm rot="9358650" flipV="1">
            <a:off x="6013450" y="3595688"/>
            <a:ext cx="3011488" cy="579437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E5C1231-14D2-47CC-A08E-3CB46C00E2BA}"/>
              </a:ext>
            </a:extLst>
          </p:cNvPr>
          <p:cNvSpPr/>
          <p:nvPr/>
        </p:nvSpPr>
        <p:spPr>
          <a:xfrm rot="4087659" flipV="1">
            <a:off x="8237538" y="2019300"/>
            <a:ext cx="1168400" cy="301625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2533" name="Picture 11">
            <a:extLst>
              <a:ext uri="{FF2B5EF4-FFF2-40B4-BE49-F238E27FC236}">
                <a16:creationId xmlns:a16="http://schemas.microsoft.com/office/drawing/2014/main" id="{AEF5A7AC-E397-40E0-8200-8FBDBABB3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203325"/>
            <a:ext cx="3784600" cy="1803400"/>
          </a:xfrm>
          <a:prstGeom prst="rect">
            <a:avLst/>
          </a:prstGeom>
          <a:noFill/>
          <a:ln w="9525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2">
            <a:extLst>
              <a:ext uri="{FF2B5EF4-FFF2-40B4-BE49-F238E27FC236}">
                <a16:creationId xmlns:a16="http://schemas.microsoft.com/office/drawing/2014/main" id="{F14DE2CF-31A3-4C3B-928E-ABD253221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058863"/>
            <a:ext cx="2090737" cy="2039937"/>
          </a:xfrm>
          <a:prstGeom prst="rect">
            <a:avLst/>
          </a:prstGeom>
          <a:noFill/>
          <a:ln w="9525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3559D56-190F-425C-ACC5-6A42ACD9FAEA}"/>
              </a:ext>
            </a:extLst>
          </p:cNvPr>
          <p:cNvSpPr/>
          <p:nvPr/>
        </p:nvSpPr>
        <p:spPr>
          <a:xfrm rot="21130754" flipV="1">
            <a:off x="2759075" y="1109663"/>
            <a:ext cx="3543300" cy="230187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211CF73-7099-461E-ADD7-A0CCED0A30ED}"/>
              </a:ext>
            </a:extLst>
          </p:cNvPr>
          <p:cNvCxnSpPr>
            <a:cxnSpLocks/>
          </p:cNvCxnSpPr>
          <p:nvPr/>
        </p:nvCxnSpPr>
        <p:spPr>
          <a:xfrm flipH="1">
            <a:off x="679450" y="1414463"/>
            <a:ext cx="1555750" cy="1473200"/>
          </a:xfrm>
          <a:prstGeom prst="straightConnector1">
            <a:avLst/>
          </a:prstGeom>
          <a:ln w="38100">
            <a:solidFill>
              <a:srgbClr val="EC276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1B525DA-205A-46F1-8975-0A9A7C6414CB}"/>
              </a:ext>
            </a:extLst>
          </p:cNvPr>
          <p:cNvSpPr/>
          <p:nvPr/>
        </p:nvSpPr>
        <p:spPr>
          <a:xfrm>
            <a:off x="820738" y="971550"/>
            <a:ext cx="1957387" cy="476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B0362-B3CB-4008-9538-B4DFD1733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738" y="938213"/>
            <a:ext cx="195738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CA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Lab Report</a:t>
            </a: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 in the Table of Contents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11F3D3-5C6D-4688-89A9-0A793FC78E4C}"/>
              </a:ext>
            </a:extLst>
          </p:cNvPr>
          <p:cNvSpPr/>
          <p:nvPr/>
        </p:nvSpPr>
        <p:spPr>
          <a:xfrm>
            <a:off x="2613025" y="1303338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1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9DB194-3E41-4742-A79B-84B108E869D3}"/>
              </a:ext>
            </a:extLst>
          </p:cNvPr>
          <p:cNvCxnSpPr>
            <a:cxnSpLocks/>
          </p:cNvCxnSpPr>
          <p:nvPr/>
        </p:nvCxnSpPr>
        <p:spPr>
          <a:xfrm flipH="1" flipV="1">
            <a:off x="5086350" y="2568575"/>
            <a:ext cx="1912938" cy="658813"/>
          </a:xfrm>
          <a:prstGeom prst="straightConnector1">
            <a:avLst/>
          </a:prstGeom>
          <a:ln w="38100">
            <a:solidFill>
              <a:srgbClr val="EC276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67B892A-4C7D-41FE-BDA7-9620DA32F789}"/>
              </a:ext>
            </a:extLst>
          </p:cNvPr>
          <p:cNvSpPr/>
          <p:nvPr/>
        </p:nvSpPr>
        <p:spPr>
          <a:xfrm>
            <a:off x="6292850" y="1001713"/>
            <a:ext cx="2444750" cy="549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5BA9DB-1917-4CD1-8801-D5E5FA499ADA}"/>
              </a:ext>
            </a:extLst>
          </p:cNvPr>
          <p:cNvSpPr/>
          <p:nvPr/>
        </p:nvSpPr>
        <p:spPr>
          <a:xfrm>
            <a:off x="8583613" y="1371600"/>
            <a:ext cx="219075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2</a:t>
            </a:r>
          </a:p>
        </p:txBody>
      </p:sp>
      <p:sp>
        <p:nvSpPr>
          <p:cNvPr id="22543" name="TextBox 3">
            <a:extLst>
              <a:ext uri="{FF2B5EF4-FFF2-40B4-BE49-F238E27FC236}">
                <a16:creationId xmlns:a16="http://schemas.microsoft.com/office/drawing/2014/main" id="{1DF9561F-7817-4933-8EDC-23DE5DAFB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8088" y="1003300"/>
            <a:ext cx="24542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Your Lab Report will open in the </a:t>
            </a:r>
            <a:r>
              <a:rPr lang="en-CA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Main Content </a:t>
            </a: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2E9D6A4-F35A-4717-B451-A16275AA2F31}"/>
              </a:ext>
            </a:extLst>
          </p:cNvPr>
          <p:cNvSpPr/>
          <p:nvPr/>
        </p:nvSpPr>
        <p:spPr>
          <a:xfrm>
            <a:off x="6156325" y="2770188"/>
            <a:ext cx="2801938" cy="617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1C8FA1-7F31-4CDF-8100-B892C31F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2811463"/>
            <a:ext cx="27717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CA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 to expand the inline assessment to view/edit your answer</a:t>
            </a:r>
          </a:p>
        </p:txBody>
      </p:sp>
      <p:pic>
        <p:nvPicPr>
          <p:cNvPr id="22546" name="Picture 15">
            <a:extLst>
              <a:ext uri="{FF2B5EF4-FFF2-40B4-BE49-F238E27FC236}">
                <a16:creationId xmlns:a16="http://schemas.microsoft.com/office/drawing/2014/main" id="{564EC75C-B5EA-4714-9F08-88C2B28619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3059113"/>
            <a:ext cx="2413000" cy="1522412"/>
          </a:xfrm>
          <a:prstGeom prst="rect">
            <a:avLst/>
          </a:prstGeom>
          <a:noFill/>
          <a:ln w="9525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A96CDBD4-2C99-4816-9912-72068F932E1C}"/>
              </a:ext>
            </a:extLst>
          </p:cNvPr>
          <p:cNvSpPr/>
          <p:nvPr/>
        </p:nvSpPr>
        <p:spPr>
          <a:xfrm>
            <a:off x="8848725" y="3236913"/>
            <a:ext cx="219075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AC10D2-1575-42DF-978E-E06C4155EC77}"/>
              </a:ext>
            </a:extLst>
          </p:cNvPr>
          <p:cNvSpPr/>
          <p:nvPr/>
        </p:nvSpPr>
        <p:spPr>
          <a:xfrm>
            <a:off x="3733800" y="4033838"/>
            <a:ext cx="2292350" cy="566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CB0246-40F7-4DD1-9B8A-E3998145C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4033838"/>
            <a:ext cx="22923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Some inline assessments are </a:t>
            </a:r>
            <a:r>
              <a:rPr lang="en-CA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automatically</a:t>
            </a: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 marked 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A6856A8-7086-4042-B566-59D25F2D4C69}"/>
              </a:ext>
            </a:extLst>
          </p:cNvPr>
          <p:cNvSpPr/>
          <p:nvPr/>
        </p:nvSpPr>
        <p:spPr>
          <a:xfrm>
            <a:off x="5819775" y="44196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4</a:t>
            </a:r>
          </a:p>
        </p:txBody>
      </p:sp>
      <p:sp>
        <p:nvSpPr>
          <p:cNvPr id="22551" name="Title 1">
            <a:extLst>
              <a:ext uri="{FF2B5EF4-FFF2-40B4-BE49-F238E27FC236}">
                <a16:creationId xmlns:a16="http://schemas.microsoft.com/office/drawing/2014/main" id="{45A96354-60FB-40A9-A5E3-6859F79D6D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9863" y="106363"/>
            <a:ext cx="8402637" cy="849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320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Creating and Submitting a Lab Report</a:t>
            </a:r>
            <a:endParaRPr lang="en-US" altLang="en-US" sz="320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5" grpId="0" animBg="1"/>
      <p:bldP spid="38" grpId="0"/>
      <p:bldP spid="37" grpId="0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6ACB1DD6-DDD9-41AE-B8F2-727300CB3E72}"/>
              </a:ext>
            </a:extLst>
          </p:cNvPr>
          <p:cNvSpPr/>
          <p:nvPr/>
        </p:nvSpPr>
        <p:spPr>
          <a:xfrm rot="21434187" flipH="1" flipV="1">
            <a:off x="4275138" y="4516438"/>
            <a:ext cx="4354512" cy="52387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52D2B53-1FFB-4DFC-B43C-FB44FEC7AFA4}"/>
              </a:ext>
            </a:extLst>
          </p:cNvPr>
          <p:cNvSpPr/>
          <p:nvPr/>
        </p:nvSpPr>
        <p:spPr>
          <a:xfrm rot="7163125">
            <a:off x="8086726" y="2936875"/>
            <a:ext cx="1231900" cy="498475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589B9FF7-115D-4744-ABE7-66F7B2B0B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925" y="1179513"/>
            <a:ext cx="2349500" cy="1068387"/>
          </a:xfrm>
          <a:prstGeom prst="rect">
            <a:avLst/>
          </a:prstGeom>
          <a:noFill/>
          <a:ln w="9525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1">
            <a:extLst>
              <a:ext uri="{FF2B5EF4-FFF2-40B4-BE49-F238E27FC236}">
                <a16:creationId xmlns:a16="http://schemas.microsoft.com/office/drawing/2014/main" id="{B53BA451-4819-43BF-9C33-CAAFA7502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042988"/>
            <a:ext cx="4057650" cy="1539875"/>
          </a:xfrm>
          <a:prstGeom prst="rect">
            <a:avLst/>
          </a:prstGeom>
          <a:noFill/>
          <a:ln w="9525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E5C1231-14D2-47CC-A08E-3CB46C00E2BA}"/>
              </a:ext>
            </a:extLst>
          </p:cNvPr>
          <p:cNvSpPr/>
          <p:nvPr/>
        </p:nvSpPr>
        <p:spPr>
          <a:xfrm rot="7163125">
            <a:off x="4161632" y="1300956"/>
            <a:ext cx="1314450" cy="503237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3559D56-190F-425C-ACC5-6A42ACD9FAEA}"/>
              </a:ext>
            </a:extLst>
          </p:cNvPr>
          <p:cNvSpPr/>
          <p:nvPr/>
        </p:nvSpPr>
        <p:spPr>
          <a:xfrm rot="626906">
            <a:off x="4697413" y="2311400"/>
            <a:ext cx="1905000" cy="641350"/>
          </a:xfrm>
          <a:custGeom>
            <a:avLst/>
            <a:gdLst>
              <a:gd name="connsiteX0" fmla="*/ 0 w 2122714"/>
              <a:gd name="connsiteY0" fmla="*/ 1306286 h 1652654"/>
              <a:gd name="connsiteX1" fmla="*/ 235131 w 2122714"/>
              <a:gd name="connsiteY1" fmla="*/ 1515291 h 1652654"/>
              <a:gd name="connsiteX2" fmla="*/ 829491 w 2122714"/>
              <a:gd name="connsiteY2" fmla="*/ 1645920 h 1652654"/>
              <a:gd name="connsiteX3" fmla="*/ 1711234 w 2122714"/>
              <a:gd name="connsiteY3" fmla="*/ 1306286 h 1652654"/>
              <a:gd name="connsiteX4" fmla="*/ 1933303 w 2122714"/>
              <a:gd name="connsiteY4" fmla="*/ 280851 h 1652654"/>
              <a:gd name="connsiteX5" fmla="*/ 2122714 w 2122714"/>
              <a:gd name="connsiteY5" fmla="*/ 0 h 165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2714" h="1652654">
                <a:moveTo>
                  <a:pt x="0" y="1306286"/>
                </a:moveTo>
                <a:cubicBezTo>
                  <a:pt x="48441" y="1382485"/>
                  <a:pt x="96883" y="1458685"/>
                  <a:pt x="235131" y="1515291"/>
                </a:cubicBezTo>
                <a:cubicBezTo>
                  <a:pt x="373380" y="1571897"/>
                  <a:pt x="583474" y="1680754"/>
                  <a:pt x="829491" y="1645920"/>
                </a:cubicBezTo>
                <a:cubicBezTo>
                  <a:pt x="1075508" y="1611086"/>
                  <a:pt x="1527265" y="1533797"/>
                  <a:pt x="1711234" y="1306286"/>
                </a:cubicBezTo>
                <a:cubicBezTo>
                  <a:pt x="1895203" y="1078775"/>
                  <a:pt x="1864723" y="498565"/>
                  <a:pt x="1933303" y="280851"/>
                </a:cubicBezTo>
                <a:cubicBezTo>
                  <a:pt x="2001883" y="63137"/>
                  <a:pt x="2062298" y="31568"/>
                  <a:pt x="2122714" y="0"/>
                </a:cubicBezTo>
              </a:path>
            </a:pathLst>
          </a:custGeom>
          <a:noFill/>
          <a:ln w="19050">
            <a:solidFill>
              <a:srgbClr val="767171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B525DA-205A-46F1-8975-0A9A7C6414CB}"/>
              </a:ext>
            </a:extLst>
          </p:cNvPr>
          <p:cNvSpPr/>
          <p:nvPr/>
        </p:nvSpPr>
        <p:spPr>
          <a:xfrm>
            <a:off x="1803400" y="2266950"/>
            <a:ext cx="2913063" cy="512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4CD0E-882F-48F0-8417-B180AA6AA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5" y="2225675"/>
            <a:ext cx="288448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Some inline assessments may be edited (click </a:t>
            </a:r>
            <a:r>
              <a:rPr lang="en-CA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 after any changes)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11F3D3-5C6D-4688-89A9-0A793FC78E4C}"/>
              </a:ext>
            </a:extLst>
          </p:cNvPr>
          <p:cNvSpPr/>
          <p:nvPr/>
        </p:nvSpPr>
        <p:spPr>
          <a:xfrm>
            <a:off x="4605338" y="2625725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5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9DB194-3E41-4742-A79B-84B108E869D3}"/>
              </a:ext>
            </a:extLst>
          </p:cNvPr>
          <p:cNvCxnSpPr>
            <a:cxnSpLocks/>
          </p:cNvCxnSpPr>
          <p:nvPr/>
        </p:nvCxnSpPr>
        <p:spPr>
          <a:xfrm flipH="1" flipV="1">
            <a:off x="6388100" y="1847850"/>
            <a:ext cx="2009775" cy="512763"/>
          </a:xfrm>
          <a:prstGeom prst="straightConnector1">
            <a:avLst/>
          </a:prstGeom>
          <a:ln w="38100">
            <a:solidFill>
              <a:srgbClr val="EC276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ACE433D0-E0ED-4E90-A8AB-298192A60596}"/>
              </a:ext>
            </a:extLst>
          </p:cNvPr>
          <p:cNvSpPr/>
          <p:nvPr/>
        </p:nvSpPr>
        <p:spPr>
          <a:xfrm>
            <a:off x="6673850" y="2089150"/>
            <a:ext cx="2289175" cy="514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7C0BF8-ECAD-4ABA-B8E9-B8495A8A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25" y="2079625"/>
            <a:ext cx="22891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If a question is not complete a</a:t>
            </a:r>
            <a:r>
              <a:rPr lang="en-CA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 ! </a:t>
            </a: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will be displayed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D0977DF-8505-46B8-B40C-A9D3F1EAF939}"/>
              </a:ext>
            </a:extLst>
          </p:cNvPr>
          <p:cNvSpPr/>
          <p:nvPr/>
        </p:nvSpPr>
        <p:spPr>
          <a:xfrm>
            <a:off x="8780463" y="2422525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6</a:t>
            </a:r>
          </a:p>
        </p:txBody>
      </p:sp>
      <p:pic>
        <p:nvPicPr>
          <p:cNvPr id="23567" name="Picture 8">
            <a:extLst>
              <a:ext uri="{FF2B5EF4-FFF2-40B4-BE49-F238E27FC236}">
                <a16:creationId xmlns:a16="http://schemas.microsoft.com/office/drawing/2014/main" id="{730A00F4-8EF7-4654-A1B1-5F4736BDC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4224338"/>
            <a:ext cx="2647950" cy="355600"/>
          </a:xfrm>
          <a:prstGeom prst="rect">
            <a:avLst/>
          </a:prstGeom>
          <a:noFill/>
          <a:ln w="9525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4B95F8FD-B927-4302-9644-25C02C758CB0}"/>
              </a:ext>
            </a:extLst>
          </p:cNvPr>
          <p:cNvSpPr/>
          <p:nvPr/>
        </p:nvSpPr>
        <p:spPr>
          <a:xfrm>
            <a:off x="1935163" y="4459288"/>
            <a:ext cx="2320925" cy="514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C9D8F0-49F5-4176-B71C-71292A5D3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4443413"/>
            <a:ext cx="23383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You must </a:t>
            </a:r>
            <a:r>
              <a:rPr lang="en-CA" altLang="en-US" sz="1200" b="1">
                <a:latin typeface="Arial" panose="020B0604020202020204" pitchFamily="34" charset="0"/>
                <a:cs typeface="Arial" panose="020B0604020202020204" pitchFamily="34" charset="0"/>
              </a:rPr>
              <a:t>resubmit</a:t>
            </a: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 your report if you have made any changes</a:t>
            </a:r>
          </a:p>
        </p:txBody>
      </p:sp>
      <p:sp>
        <p:nvSpPr>
          <p:cNvPr id="23570" name="TextBox 6">
            <a:extLst>
              <a:ext uri="{FF2B5EF4-FFF2-40B4-BE49-F238E27FC236}">
                <a16:creationId xmlns:a16="http://schemas.microsoft.com/office/drawing/2014/main" id="{DAC6AFF0-BE92-4E29-9AA4-7575BCEE3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3552825"/>
            <a:ext cx="1930400" cy="473075"/>
          </a:xfrm>
          <a:prstGeom prst="rect">
            <a:avLst/>
          </a:prstGeom>
          <a:noFill/>
          <a:ln w="9525">
            <a:solidFill>
              <a:srgbClr val="EA1B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lnSpc>
                <a:spcPct val="130000"/>
              </a:lnSpc>
            </a:pPr>
            <a:r>
              <a:rPr lang="en-CA" altLang="en-US" sz="1000">
                <a:latin typeface="Arial" panose="020B0604020202020204" pitchFamily="34" charset="0"/>
                <a:cs typeface="Arial" panose="020B0604020202020204" pitchFamily="34" charset="0"/>
              </a:rPr>
              <a:t>You may export your lab report to save or print.</a:t>
            </a:r>
            <a:endParaRPr lang="en-CA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8E0BD34-F447-4000-A821-CA48DDDC8D61}"/>
              </a:ext>
            </a:extLst>
          </p:cNvPr>
          <p:cNvSpPr/>
          <p:nvPr/>
        </p:nvSpPr>
        <p:spPr>
          <a:xfrm>
            <a:off x="190500" y="4297363"/>
            <a:ext cx="1184275" cy="209550"/>
          </a:xfrm>
          <a:prstGeom prst="rect">
            <a:avLst/>
          </a:prstGeom>
          <a:noFill/>
          <a:ln>
            <a:solidFill>
              <a:srgbClr val="EA1B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430A6A2-7130-4014-BE56-20E4F31504F3}"/>
              </a:ext>
            </a:extLst>
          </p:cNvPr>
          <p:cNvCxnSpPr>
            <a:cxnSpLocks/>
            <a:stCxn id="46" idx="0"/>
            <a:endCxn id="23570" idx="2"/>
          </p:cNvCxnSpPr>
          <p:nvPr/>
        </p:nvCxnSpPr>
        <p:spPr>
          <a:xfrm flipV="1">
            <a:off x="782638" y="4025900"/>
            <a:ext cx="373062" cy="271463"/>
          </a:xfrm>
          <a:prstGeom prst="line">
            <a:avLst/>
          </a:prstGeom>
          <a:ln w="12700">
            <a:solidFill>
              <a:srgbClr val="EA1B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6655109-ACCD-44A6-B985-6B51FF271A50}"/>
              </a:ext>
            </a:extLst>
          </p:cNvPr>
          <p:cNvSpPr/>
          <p:nvPr/>
        </p:nvSpPr>
        <p:spPr>
          <a:xfrm>
            <a:off x="4162425" y="47625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8</a:t>
            </a:r>
          </a:p>
        </p:txBody>
      </p:sp>
      <p:pic>
        <p:nvPicPr>
          <p:cNvPr id="23574" name="Picture 20">
            <a:extLst>
              <a:ext uri="{FF2B5EF4-FFF2-40B4-BE49-F238E27FC236}">
                <a16:creationId xmlns:a16="http://schemas.microsoft.com/office/drawing/2014/main" id="{84617E10-4631-43F3-A66A-B0A76BDD7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3186113"/>
            <a:ext cx="386715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4EBB2046-3F16-42A5-AA44-9D8C656CA014}"/>
              </a:ext>
            </a:extLst>
          </p:cNvPr>
          <p:cNvSpPr/>
          <p:nvPr/>
        </p:nvSpPr>
        <p:spPr>
          <a:xfrm>
            <a:off x="6181725" y="3854450"/>
            <a:ext cx="2486025" cy="514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18B352B-28F8-45C4-AECC-69AB2A124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3838575"/>
            <a:ext cx="25368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CA" altLang="en-US" sz="1200">
                <a:latin typeface="Arial" panose="020B0604020202020204" pitchFamily="34" charset="0"/>
                <a:cs typeface="Arial" panose="020B0604020202020204" pitchFamily="34" charset="0"/>
              </a:rPr>
              <a:t>Once expanded, the unanswered question will be highlighted 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4120963-78E0-4DAA-9014-EC6904CF9B41}"/>
              </a:ext>
            </a:extLst>
          </p:cNvPr>
          <p:cNvSpPr/>
          <p:nvPr/>
        </p:nvSpPr>
        <p:spPr>
          <a:xfrm>
            <a:off x="8537575" y="4254500"/>
            <a:ext cx="228600" cy="22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F7F7F"/>
                </a:solidFill>
              </a:rPr>
              <a:t>7</a:t>
            </a:r>
          </a:p>
        </p:txBody>
      </p:sp>
      <p:sp>
        <p:nvSpPr>
          <p:cNvPr id="23578" name="Title 1">
            <a:extLst>
              <a:ext uri="{FF2B5EF4-FFF2-40B4-BE49-F238E27FC236}">
                <a16:creationId xmlns:a16="http://schemas.microsoft.com/office/drawing/2014/main" id="{77018B72-25C9-4181-A6B1-4600AD678A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9863" y="106363"/>
            <a:ext cx="8402637" cy="849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320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Creating and Submitting a Lab Report</a:t>
            </a:r>
            <a:endParaRPr lang="en-US" altLang="en-US" sz="3200"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pic>
        <p:nvPicPr>
          <p:cNvPr id="23579" name="Picture 5">
            <a:extLst>
              <a:ext uri="{FF2B5EF4-FFF2-40B4-BE49-F238E27FC236}">
                <a16:creationId xmlns:a16="http://schemas.microsoft.com/office/drawing/2014/main" id="{F04F564B-C4BC-4489-B440-CD162A0B0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" t="55266" r="90935" b="30765"/>
          <a:stretch>
            <a:fillRect/>
          </a:stretch>
        </p:blipFill>
        <p:spPr bwMode="auto">
          <a:xfrm>
            <a:off x="7126288" y="2422525"/>
            <a:ext cx="141287" cy="149225"/>
          </a:xfrm>
          <a:prstGeom prst="rect">
            <a:avLst/>
          </a:prstGeom>
          <a:noFill/>
          <a:ln w="9525">
            <a:solidFill>
              <a:srgbClr val="E7E7E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9" grpId="0" animBg="1"/>
      <p:bldP spid="30" grpId="0"/>
      <p:bldP spid="42" grpId="0" animBg="1"/>
      <p:bldP spid="43" grpId="0"/>
      <p:bldP spid="49" grpId="0" animBg="1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FAA26D3D-D897-4be2-8F04-BA451C77F1D7}">
            <ma14:placeholderFlag xmlns="" xmlns:ma14="http://schemas.microsoft.com/office/mac/drawingml/2011/main" val="1"/>
          </a:ex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>
          <a:defRPr sz="1800" dirty="0"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18802</TotalTime>
  <Words>114</Words>
  <Application>Microsoft Office PowerPoint</Application>
  <PresentationFormat>On-screen Show (16:9)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ヒラギノ角ゴ Pro W3</vt:lpstr>
      <vt:lpstr>Arial</vt:lpstr>
      <vt:lpstr>Office Theme</vt:lpstr>
      <vt:lpstr>Creating and Submitting a Lab Report</vt:lpstr>
      <vt:lpstr>Creating and Submitting a Lab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Angellotti</dc:creator>
  <cp:lastModifiedBy>Ruth Riddle</cp:lastModifiedBy>
  <cp:revision>125</cp:revision>
  <dcterms:created xsi:type="dcterms:W3CDTF">2016-02-02T22:14:08Z</dcterms:created>
  <dcterms:modified xsi:type="dcterms:W3CDTF">2019-03-15T15:24:29Z</dcterms:modified>
</cp:coreProperties>
</file>